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78" r:id="rId2"/>
    <p:sldId id="288" r:id="rId3"/>
    <p:sldId id="287" r:id="rId4"/>
    <p:sldId id="289" r:id="rId5"/>
    <p:sldId id="290" r:id="rId6"/>
    <p:sldId id="291" r:id="rId7"/>
    <p:sldId id="293" r:id="rId8"/>
    <p:sldId id="294" r:id="rId9"/>
    <p:sldId id="284" r:id="rId10"/>
    <p:sldId id="286" r:id="rId11"/>
    <p:sldId id="274" r:id="rId12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 damos la bienvenida" id="{E75E278A-FF0E-49A4-B170-79828D63BBAD}">
          <p14:sldIdLst>
            <p14:sldId id="278"/>
          </p14:sldIdLst>
        </p14:section>
        <p14:section name="Comandos, comentarios, trabajo en equipo, panel de selección, iniciar sesión" id="{B9B51309-D148-4332-87C2-07BE32FBCA3B}">
          <p14:sldIdLst>
            <p14:sldId id="288"/>
            <p14:sldId id="287"/>
            <p14:sldId id="289"/>
            <p14:sldId id="290"/>
            <p14:sldId id="291"/>
            <p14:sldId id="293"/>
            <p14:sldId id="294"/>
            <p14:sldId id="284"/>
            <p14:sldId id="286"/>
          </p14:sldIdLst>
        </p14:section>
        <p14:section name="Más información" id="{2CC34DB2-6590-42C0-AD4B-A04C6060184E}">
          <p14:sldIdLst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F8F8F8"/>
    <a:srgbClr val="D24726"/>
    <a:srgbClr val="D2B4A6"/>
    <a:srgbClr val="734F29"/>
    <a:srgbClr val="DD462F"/>
    <a:srgbClr val="AEB785"/>
    <a:srgbClr val="EFD5A2"/>
    <a:srgbClr val="3B3026"/>
    <a:srgbClr val="EC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7A05E0-945B-4E66-9B55-EF1E3B3D6B91}" v="120" dt="2020-11-13T20:25:51.561"/>
    <p1510:client id="{94D0BD31-6F40-4935-9180-F31FE2E10F31}" v="73" dt="2020-11-12T19:38:29.0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54" autoAdjust="0"/>
    <p:restoredTop sz="94274" autoAdjust="0"/>
  </p:normalViewPr>
  <p:slideViewPr>
    <p:cSldViewPr snapToGrid="0">
      <p:cViewPr varScale="1">
        <p:scale>
          <a:sx n="95" d="100"/>
          <a:sy n="95" d="100"/>
        </p:scale>
        <p:origin x="216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o Pereira" userId="eb6787bc695dd8e4" providerId="Windows Live" clId="Web-{507A05E0-945B-4E66-9B55-EF1E3B3D6B91}"/>
    <pc:docChg chg="modSld">
      <pc:chgData name="Federico Pereira" userId="eb6787bc695dd8e4" providerId="Windows Live" clId="Web-{507A05E0-945B-4E66-9B55-EF1E3B3D6B91}" dt="2020-11-13T20:25:51.561" v="120" actId="20577"/>
      <pc:docMkLst>
        <pc:docMk/>
      </pc:docMkLst>
      <pc:sldChg chg="addSp delSp modSp">
        <pc:chgData name="Federico Pereira" userId="eb6787bc695dd8e4" providerId="Windows Live" clId="Web-{507A05E0-945B-4E66-9B55-EF1E3B3D6B91}" dt="2020-11-13T20:25:34.904" v="118" actId="20577"/>
        <pc:sldMkLst>
          <pc:docMk/>
          <pc:sldMk cId="914520176" sldId="270"/>
        </pc:sldMkLst>
        <pc:spChg chg="add mod">
          <ac:chgData name="Federico Pereira" userId="eb6787bc695dd8e4" providerId="Windows Live" clId="Web-{507A05E0-945B-4E66-9B55-EF1E3B3D6B91}" dt="2020-11-13T20:25:34.904" v="118" actId="20577"/>
          <ac:spMkLst>
            <pc:docMk/>
            <pc:sldMk cId="914520176" sldId="270"/>
            <ac:spMk id="5" creationId="{3EDA3FBF-B676-4757-9350-4C477CBD6514}"/>
          </ac:spMkLst>
        </pc:spChg>
        <pc:picChg chg="mod">
          <ac:chgData name="Federico Pereira" userId="eb6787bc695dd8e4" providerId="Windows Live" clId="Web-{507A05E0-945B-4E66-9B55-EF1E3B3D6B91}" dt="2020-11-13T20:25:30.310" v="117" actId="1076"/>
          <ac:picMkLst>
            <pc:docMk/>
            <pc:sldMk cId="914520176" sldId="270"/>
            <ac:picMk id="4" creationId="{3C26EE40-6A5A-4266-840A-5BE031B13DCA}"/>
          </ac:picMkLst>
        </pc:picChg>
        <pc:picChg chg="del">
          <ac:chgData name="Federico Pereira" userId="eb6787bc695dd8e4" providerId="Windows Live" clId="Web-{507A05E0-945B-4E66-9B55-EF1E3B3D6B91}" dt="2020-11-13T20:17:33.924" v="0"/>
          <ac:picMkLst>
            <pc:docMk/>
            <pc:sldMk cId="914520176" sldId="270"/>
            <ac:picMk id="11" creationId="{B1D1DE7C-BD3E-C045-9F94-11A3F72F2077}"/>
          </ac:picMkLst>
        </pc:picChg>
      </pc:sldChg>
    </pc:docChg>
  </pc:docChgLst>
  <pc:docChgLst>
    <pc:chgData name="Federico Pereira" userId="eb6787bc695dd8e4" providerId="Windows Live" clId="Web-{94D0BD31-6F40-4935-9180-F31FE2E10F31}"/>
    <pc:docChg chg="addSld delSld modSld modSection">
      <pc:chgData name="Federico Pereira" userId="eb6787bc695dd8e4" providerId="Windows Live" clId="Web-{94D0BD31-6F40-4935-9180-F31FE2E10F31}" dt="2020-11-12T19:38:29.029" v="69" actId="20577"/>
      <pc:docMkLst>
        <pc:docMk/>
      </pc:docMkLst>
      <pc:sldChg chg="addSp delSp modSp">
        <pc:chgData name="Federico Pereira" userId="eb6787bc695dd8e4" providerId="Windows Live" clId="Web-{94D0BD31-6F40-4935-9180-F31FE2E10F31}" dt="2020-11-12T19:35:34.166" v="16" actId="1076"/>
        <pc:sldMkLst>
          <pc:docMk/>
          <pc:sldMk cId="914520176" sldId="270"/>
        </pc:sldMkLst>
        <pc:picChg chg="add mod">
          <ac:chgData name="Federico Pereira" userId="eb6787bc695dd8e4" providerId="Windows Live" clId="Web-{94D0BD31-6F40-4935-9180-F31FE2E10F31}" dt="2020-11-12T19:35:28.650" v="14" actId="1076"/>
          <ac:picMkLst>
            <pc:docMk/>
            <pc:sldMk cId="914520176" sldId="270"/>
            <ac:picMk id="4" creationId="{3C26EE40-6A5A-4266-840A-5BE031B13DCA}"/>
          </ac:picMkLst>
        </pc:picChg>
        <pc:picChg chg="add del mod">
          <ac:chgData name="Federico Pereira" userId="eb6787bc695dd8e4" providerId="Windows Live" clId="Web-{94D0BD31-6F40-4935-9180-F31FE2E10F31}" dt="2020-11-12T19:35:12.337" v="8"/>
          <ac:picMkLst>
            <pc:docMk/>
            <pc:sldMk cId="914520176" sldId="270"/>
            <ac:picMk id="8" creationId="{E5330AE1-5912-4574-BAD8-2A09FB9E8CEA}"/>
          </ac:picMkLst>
        </pc:picChg>
        <pc:picChg chg="mod">
          <ac:chgData name="Federico Pereira" userId="eb6787bc695dd8e4" providerId="Windows Live" clId="Web-{94D0BD31-6F40-4935-9180-F31FE2E10F31}" dt="2020-11-12T19:35:34.166" v="16" actId="1076"/>
          <ac:picMkLst>
            <pc:docMk/>
            <pc:sldMk cId="914520176" sldId="270"/>
            <ac:picMk id="11" creationId="{B1D1DE7C-BD3E-C045-9F94-11A3F72F2077}"/>
          </ac:picMkLst>
        </pc:picChg>
      </pc:sldChg>
      <pc:sldChg chg="addSp delSp modSp">
        <pc:chgData name="Federico Pereira" userId="eb6787bc695dd8e4" providerId="Windows Live" clId="Web-{94D0BD31-6F40-4935-9180-F31FE2E10F31}" dt="2020-11-12T19:38:27.514" v="67" actId="20577"/>
        <pc:sldMkLst>
          <pc:docMk/>
          <pc:sldMk cId="3346762361" sldId="274"/>
        </pc:sldMkLst>
        <pc:spChg chg="mod">
          <ac:chgData name="Federico Pereira" userId="eb6787bc695dd8e4" providerId="Windows Live" clId="Web-{94D0BD31-6F40-4935-9180-F31FE2E10F31}" dt="2020-11-12T19:38:27.514" v="67" actId="20577"/>
          <ac:spMkLst>
            <pc:docMk/>
            <pc:sldMk cId="3346762361" sldId="274"/>
            <ac:spMk id="5" creationId="{97328468-758D-DC47-AFCD-61B6E43398DB}"/>
          </ac:spMkLst>
        </pc:spChg>
        <pc:spChg chg="mod">
          <ac:chgData name="Federico Pereira" userId="eb6787bc695dd8e4" providerId="Windows Live" clId="Web-{94D0BD31-6F40-4935-9180-F31FE2E10F31}" dt="2020-11-12T19:37:45.606" v="60" actId="20577"/>
          <ac:spMkLst>
            <pc:docMk/>
            <pc:sldMk cId="3346762361" sldId="274"/>
            <ac:spMk id="13" creationId="{65FAE76F-90FA-A444-AC27-CB09EE82F77C}"/>
          </ac:spMkLst>
        </pc:spChg>
        <pc:picChg chg="add mod">
          <ac:chgData name="Federico Pereira" userId="eb6787bc695dd8e4" providerId="Windows Live" clId="Web-{94D0BD31-6F40-4935-9180-F31FE2E10F31}" dt="2020-11-12T19:36:54.980" v="51" actId="1076"/>
          <ac:picMkLst>
            <pc:docMk/>
            <pc:sldMk cId="3346762361" sldId="274"/>
            <ac:picMk id="2" creationId="{312612FB-1EE5-46A2-8E44-AC1C25F877D2}"/>
          </ac:picMkLst>
        </pc:picChg>
        <pc:picChg chg="del">
          <ac:chgData name="Federico Pereira" userId="eb6787bc695dd8e4" providerId="Windows Live" clId="Web-{94D0BD31-6F40-4935-9180-F31FE2E10F31}" dt="2020-11-12T19:36:47.042" v="50"/>
          <ac:picMkLst>
            <pc:docMk/>
            <pc:sldMk cId="3346762361" sldId="274"/>
            <ac:picMk id="11" creationId="{FB3F5310-9397-6144-8DC3-83E315C708C4}"/>
          </ac:picMkLst>
        </pc:picChg>
      </pc:sldChg>
      <pc:sldChg chg="add del replId">
        <pc:chgData name="Federico Pereira" userId="eb6787bc695dd8e4" providerId="Windows Live" clId="Web-{94D0BD31-6F40-4935-9180-F31FE2E10F31}" dt="2020-11-12T19:34:37.039" v="3"/>
        <pc:sldMkLst>
          <pc:docMk/>
          <pc:sldMk cId="45388564" sldId="28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0DC97B1-7B83-448D-A51C-EF18F1363B4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87821E6-4DBA-44D9-A87E-B8FAB00EE8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A5503-2356-4552-8A17-0D42B9FA3B20}" type="datetime1">
              <a:rPr lang="es-ES" smtClean="0">
                <a:latin typeface="Calibri" panose="020F0502020204030204" pitchFamily="34" charset="0"/>
              </a:rPr>
              <a:t>17/5/21</a:t>
            </a:fld>
            <a:endParaRPr lang="es-ES">
              <a:latin typeface="Calibri" panose="020F0502020204030204" pitchFamily="34" charset="0"/>
            </a:endParaRPr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C5713917-D4AF-4A7D-86F7-3DFCCFD8D4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>
              <a:latin typeface="Calibri" panose="020F0502020204030204" pitchFamily="34" charset="0"/>
            </a:endParaRP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AD5AF84-644E-4A6F-8ACD-F17B248D70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C02179-9632-4A02-98A5-EADA23124253}" type="slidenum">
              <a:rPr lang="es-ES" smtClean="0">
                <a:latin typeface="Calibri" panose="020F0502020204030204" pitchFamily="34" charset="0"/>
              </a:rPr>
              <a:t>‹Nº›</a:t>
            </a:fld>
            <a:endParaRPr lang="es-E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4755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59781FE4-C2D5-4564-A552-1874F8362B11}" type="datetime1">
              <a:rPr lang="es-ES" noProof="0" smtClean="0"/>
              <a:t>17/5/21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F61EA0F-A667-4B49-8422-0062BC55E249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5640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9895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4651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3791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0465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7109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9359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9895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el modo Presentación con diapositivas, seleccione las flechas para visitar los vínculos.</a:t>
            </a:r>
            <a:r>
              <a:rPr lang="es-ES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060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838201" y="1825625"/>
            <a:ext cx="4167753" cy="4351338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  <a:lvl2pPr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CD89355-212C-471A-B658-93B7645802D1}" type="datetime1">
              <a:rPr lang="es-ES" noProof="0" smtClean="0"/>
              <a:t>17/5/21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60EDB8-5305-433F-BE41-D7A86D811DB3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10" name="Rectángulo 9"/>
          <p:cNvSpPr/>
          <p:nvPr userDrawn="1"/>
        </p:nvSpPr>
        <p:spPr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>
              <a:latin typeface="Arial" panose="020B060402020202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6711" y="876724"/>
            <a:ext cx="10515600" cy="132556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3600" b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 rtl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</a:pPr>
            <a:r>
              <a:rPr lang="es-ES" noProof="0"/>
              <a:t>Haga clic para modificar el estilo de título del patrón</a:t>
            </a:r>
          </a:p>
        </p:txBody>
      </p:sp>
      <p:sp>
        <p:nvSpPr>
          <p:cNvPr id="13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41611" y="2560639"/>
            <a:ext cx="9442648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24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  <a:lvl2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20712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B8EA5E-3CEB-4C9F-94D2-887A8089E71F}" type="datetime1">
              <a:rPr lang="es-ES" noProof="0" smtClean="0"/>
              <a:t>17/5/21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860EDB8-5305-433F-BE41-D7A86D811DB3}" type="slidenum">
              <a:rPr lang="es-ES" noProof="0" smtClean="0"/>
              <a:pPr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4" r:id="rId2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13" Type="http://schemas.openxmlformats.org/officeDocument/2006/relationships/image" Target="../media/image27.png"/><Relationship Id="rId18" Type="http://schemas.openxmlformats.org/officeDocument/2006/relationships/image" Target="../media/image8.png"/><Relationship Id="rId3" Type="http://schemas.openxmlformats.org/officeDocument/2006/relationships/hyperlink" Target="https://github.com/iperfex-team/dockerman-desplegando-una-plataforma-voip-billing-con-microservicios.git" TargetMode="External"/><Relationship Id="rId7" Type="http://schemas.openxmlformats.org/officeDocument/2006/relationships/image" Target="../media/image24.png"/><Relationship Id="rId12" Type="http://schemas.openxmlformats.org/officeDocument/2006/relationships/hyperlink" Target="https://techxpert.guru/cursos/dockerizando-a-asterisk-cia/" TargetMode="External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perfex.com" TargetMode="External"/><Relationship Id="rId11" Type="http://schemas.openxmlformats.org/officeDocument/2006/relationships/image" Target="../media/image5.png"/><Relationship Id="rId5" Type="http://schemas.openxmlformats.org/officeDocument/2006/relationships/hyperlink" Target="https://www.i/" TargetMode="External"/><Relationship Id="rId15" Type="http://schemas.openxmlformats.org/officeDocument/2006/relationships/image" Target="../media/image21.png"/><Relationship Id="rId10" Type="http://schemas.openxmlformats.org/officeDocument/2006/relationships/image" Target="../media/image3.png"/><Relationship Id="rId19" Type="http://schemas.openxmlformats.org/officeDocument/2006/relationships/image" Target="../media/image9.png"/><Relationship Id="rId4" Type="http://schemas.openxmlformats.org/officeDocument/2006/relationships/image" Target="../media/image23.png"/><Relationship Id="rId9" Type="http://schemas.openxmlformats.org/officeDocument/2006/relationships/image" Target="../media/image26.png"/><Relationship Id="rId1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electrónica, foto, tabla, hombre&#10;&#10;Descripción generada automáticamente">
            <a:extLst>
              <a:ext uri="{FF2B5EF4-FFF2-40B4-BE49-F238E27FC236}">
                <a16:creationId xmlns:a16="http://schemas.microsoft.com/office/drawing/2014/main" id="{1E11C170-924C-4149-8A8A-C3A851736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9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ES" dirty="0">
                <a:cs typeface="Arial" panose="020B0604020202020204" pitchFamily="34" charset="0"/>
              </a:rPr>
              <a:t>Docker Arquitectura</a:t>
            </a:r>
            <a:endParaRPr lang="es-ES" sz="3400" dirty="0"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2228EEF-7F0F-CF45-BEE1-B850044E4F32}"/>
              </a:ext>
            </a:extLst>
          </p:cNvPr>
          <p:cNvSpPr txBox="1"/>
          <p:nvPr/>
        </p:nvSpPr>
        <p:spPr>
          <a:xfrm>
            <a:off x="7992578" y="2750176"/>
            <a:ext cx="406393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/>
              <a:t>portainer</a:t>
            </a:r>
            <a:r>
              <a:rPr lang="es-AR" dirty="0"/>
              <a:t>-ce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/>
              <a:t>nginx</a:t>
            </a:r>
            <a:r>
              <a:rPr lang="es-AR" dirty="0"/>
              <a:t>-proxy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/>
              <a:t>letsencrypt</a:t>
            </a:r>
            <a:r>
              <a:rPr lang="es-AR" dirty="0"/>
              <a:t>-</a:t>
            </a:r>
            <a:r>
              <a:rPr lang="es-AR" dirty="0" err="1"/>
              <a:t>nginx</a:t>
            </a:r>
            <a:r>
              <a:rPr lang="es-AR" dirty="0"/>
              <a:t>-proxy-</a:t>
            </a:r>
            <a:r>
              <a:rPr lang="es-AR" dirty="0" err="1"/>
              <a:t>companion</a:t>
            </a:r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 err="1"/>
              <a:t>mysql</a:t>
            </a:r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a2b-http-admin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a2b-http-customer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a2b-voip</a:t>
            </a:r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8AD31A69-02E7-0643-94F0-68ABAF2031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34" y="1351056"/>
            <a:ext cx="6174167" cy="550694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85E1B18-CE9A-9149-9A29-A7F85E4F5815}"/>
              </a:ext>
            </a:extLst>
          </p:cNvPr>
          <p:cNvSpPr txBox="1"/>
          <p:nvPr/>
        </p:nvSpPr>
        <p:spPr>
          <a:xfrm>
            <a:off x="7502700" y="212879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/>
              <a:t>Imágenes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3B8DC01-E6D9-6849-A792-3267FAF8C4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516710" y="876724"/>
            <a:ext cx="11050449" cy="1325563"/>
          </a:xfrm>
        </p:spPr>
        <p:txBody>
          <a:bodyPr rtlCol="0"/>
          <a:lstStyle/>
          <a:p>
            <a:pPr rtl="0"/>
            <a:r>
              <a:rPr lang="es-ES" dirty="0"/>
              <a:t>¿Preguntas?</a:t>
            </a:r>
          </a:p>
        </p:txBody>
      </p:sp>
      <p:sp>
        <p:nvSpPr>
          <p:cNvPr id="8" name="Marcador de contenido 4"/>
          <p:cNvSpPr txBox="1">
            <a:spLocks/>
          </p:cNvSpPr>
          <p:nvPr/>
        </p:nvSpPr>
        <p:spPr>
          <a:xfrm>
            <a:off x="823998" y="3195103"/>
            <a:ext cx="9796189" cy="687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2400" kern="1200" baseline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ts val="3600"/>
              </a:lnSpc>
              <a:buFont typeface="Arial" panose="020B0604020202020204" pitchFamily="34" charset="0"/>
              <a:buNone/>
            </a:pPr>
            <a:endParaRPr lang="es-E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7328468-758D-DC47-AFCD-61B6E43398DB}"/>
              </a:ext>
            </a:extLst>
          </p:cNvPr>
          <p:cNvSpPr txBox="1"/>
          <p:nvPr/>
        </p:nvSpPr>
        <p:spPr>
          <a:xfrm>
            <a:off x="1060736" y="3195103"/>
            <a:ext cx="11046614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ea typeface="+mn-lt"/>
                <a:cs typeface="+mn-lt"/>
                <a:hlinkClick r:id="rId3"/>
              </a:rPr>
              <a:t>https://</a:t>
            </a:r>
            <a:r>
              <a:rPr lang="es-AR" dirty="0" err="1">
                <a:ea typeface="+mn-lt"/>
                <a:cs typeface="+mn-lt"/>
                <a:hlinkClick r:id="rId3"/>
              </a:rPr>
              <a:t>github.com</a:t>
            </a:r>
            <a:r>
              <a:rPr lang="es-AR" dirty="0">
                <a:ea typeface="+mn-lt"/>
                <a:cs typeface="+mn-lt"/>
                <a:hlinkClick r:id="rId3"/>
              </a:rPr>
              <a:t>/</a:t>
            </a:r>
            <a:r>
              <a:rPr lang="es-AR" dirty="0" err="1">
                <a:ea typeface="+mn-lt"/>
                <a:cs typeface="+mn-lt"/>
                <a:hlinkClick r:id="rId3"/>
              </a:rPr>
              <a:t>iperfex-team</a:t>
            </a:r>
            <a:r>
              <a:rPr lang="es-AR" dirty="0">
                <a:ea typeface="+mn-lt"/>
                <a:cs typeface="+mn-lt"/>
                <a:hlinkClick r:id="rId3"/>
              </a:rPr>
              <a:t>/dockerman-desplegando-una-plataforma-voip-billing-con-microservicios.git</a:t>
            </a:r>
            <a:endParaRPr lang="es-ES" dirty="0"/>
          </a:p>
        </p:txBody>
      </p:sp>
      <p:pic>
        <p:nvPicPr>
          <p:cNvPr id="12" name="Imagen 11" descr="Imagen que contiene negro&#10;&#10;Descripción generada automáticamente">
            <a:extLst>
              <a:ext uri="{FF2B5EF4-FFF2-40B4-BE49-F238E27FC236}">
                <a16:creationId xmlns:a16="http://schemas.microsoft.com/office/drawing/2014/main" id="{D72F9E20-E1ED-2C4E-A941-7F320554CA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85" y="3151583"/>
            <a:ext cx="544026" cy="55768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5FAE76F-90FA-A444-AC27-CB09EE82F77C}"/>
              </a:ext>
            </a:extLst>
          </p:cNvPr>
          <p:cNvSpPr txBox="1"/>
          <p:nvPr/>
        </p:nvSpPr>
        <p:spPr>
          <a:xfrm>
            <a:off x="1060736" y="3993298"/>
            <a:ext cx="262129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hlinkClick r:id="rId5"/>
              </a:rPr>
              <a:t>https://www.i</a:t>
            </a:r>
            <a:r>
              <a:rPr lang="es-AR" dirty="0">
                <a:hlinkClick r:id="rId6"/>
              </a:rPr>
              <a:t>perfex.com</a:t>
            </a:r>
            <a:endParaRPr lang="es-AR" dirty="0">
              <a:cs typeface="Arial"/>
            </a:endParaRPr>
          </a:p>
        </p:txBody>
      </p:sp>
      <p:pic>
        <p:nvPicPr>
          <p:cNvPr id="20" name="Gráfico 19" descr="Tela de araña">
            <a:extLst>
              <a:ext uri="{FF2B5EF4-FFF2-40B4-BE49-F238E27FC236}">
                <a16:creationId xmlns:a16="http://schemas.microsoft.com/office/drawing/2014/main" id="{7F3D7413-EBF3-294E-B8FF-77057F2D5E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6710" y="3883069"/>
            <a:ext cx="592635" cy="592635"/>
          </a:xfrm>
          <a:prstGeom prst="rect">
            <a:avLst/>
          </a:prstGeom>
        </p:spPr>
      </p:pic>
      <p:pic>
        <p:nvPicPr>
          <p:cNvPr id="16" name="Imagen 15" descr="Imagen que contiene firmar, señal, dibujo&#10;&#10;Descripción generada automáticamente">
            <a:extLst>
              <a:ext uri="{FF2B5EF4-FFF2-40B4-BE49-F238E27FC236}">
                <a16:creationId xmlns:a16="http://schemas.microsoft.com/office/drawing/2014/main" id="{0EC83005-3965-FE4A-99CE-26EB49C5197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933" y="2168279"/>
            <a:ext cx="4974868" cy="4974868"/>
          </a:xfrm>
          <a:prstGeom prst="rect">
            <a:avLst/>
          </a:prstGeom>
          <a:solidFill>
            <a:schemeClr val="bg1">
              <a:alpha val="0"/>
            </a:schemeClr>
          </a:solidFill>
          <a:effectLst>
            <a:outerShdw blurRad="50800" dir="4260000" sx="95000" sy="95000" algn="ctr" rotWithShape="0">
              <a:srgbClr val="000000">
                <a:alpha val="32000"/>
              </a:srgbClr>
            </a:outerShdw>
            <a:reflection endPos="0" dist="50800" dir="5400000" sy="-100000" algn="bl" rotWithShape="0"/>
          </a:effectLst>
        </p:spPr>
      </p:pic>
      <p:pic>
        <p:nvPicPr>
          <p:cNvPr id="2" name="Imagen 6" descr="Imagen que contiene dibujo, reloj&#10;&#10;Descripción generada automáticamente">
            <a:extLst>
              <a:ext uri="{FF2B5EF4-FFF2-40B4-BE49-F238E27FC236}">
                <a16:creationId xmlns:a16="http://schemas.microsoft.com/office/drawing/2014/main" id="{312612FB-1EE5-46A2-8E44-AC1C25F877D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07803" y="5674386"/>
            <a:ext cx="2581532" cy="756523"/>
          </a:xfrm>
          <a:prstGeom prst="rect">
            <a:avLst/>
          </a:prstGeom>
        </p:spPr>
      </p:pic>
      <p:pic>
        <p:nvPicPr>
          <p:cNvPr id="19" name="Imagen 18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7B134254-00D0-9C40-9044-BFA1C2DA1E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492" y="5531642"/>
            <a:ext cx="3136978" cy="899267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EA5F0085-FBC9-DB44-8E09-A0B2F22F89CC}"/>
              </a:ext>
            </a:extLst>
          </p:cNvPr>
          <p:cNvSpPr txBox="1"/>
          <p:nvPr/>
        </p:nvSpPr>
        <p:spPr>
          <a:xfrm>
            <a:off x="1046318" y="4649507"/>
            <a:ext cx="604524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s-AR" dirty="0">
                <a:hlinkClick r:id="rId12"/>
              </a:rPr>
              <a:t>https://</a:t>
            </a:r>
            <a:r>
              <a:rPr lang="es-AR" dirty="0" err="1">
                <a:hlinkClick r:id="rId12"/>
              </a:rPr>
              <a:t>techxpert.guru</a:t>
            </a:r>
            <a:r>
              <a:rPr lang="es-AR" dirty="0">
                <a:hlinkClick r:id="rId12"/>
              </a:rPr>
              <a:t>/cursos/</a:t>
            </a:r>
            <a:r>
              <a:rPr lang="es-AR" dirty="0" err="1">
                <a:hlinkClick r:id="rId12"/>
              </a:rPr>
              <a:t>dockerizando</a:t>
            </a:r>
            <a:r>
              <a:rPr lang="es-AR" dirty="0">
                <a:hlinkClick r:id="rId12"/>
              </a:rPr>
              <a:t>-a-asterisk-</a:t>
            </a:r>
            <a:r>
              <a:rPr lang="es-AR" dirty="0" err="1">
                <a:hlinkClick r:id="rId12"/>
              </a:rPr>
              <a:t>cia</a:t>
            </a:r>
            <a:r>
              <a:rPr lang="es-AR" dirty="0">
                <a:hlinkClick r:id="rId12"/>
              </a:rPr>
              <a:t>/</a:t>
            </a:r>
            <a:endParaRPr lang="es-AR" dirty="0">
              <a:cs typeface="Arial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889F227-7F94-944C-91B4-2DEEA32FC53C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59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8324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0824" y="4537855"/>
            <a:ext cx="489912" cy="592635"/>
          </a:xfrm>
          <a:prstGeom prst="rect">
            <a:avLst/>
          </a:prstGeom>
        </p:spPr>
      </p:pic>
      <p:pic>
        <p:nvPicPr>
          <p:cNvPr id="22" name="Imagen 21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2139B5A4-B013-2547-8E94-6094C094A60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805" y="-87233"/>
            <a:ext cx="3210806" cy="3494012"/>
          </a:xfrm>
          <a:prstGeom prst="rect">
            <a:avLst/>
          </a:prstGeom>
        </p:spPr>
      </p:pic>
      <p:pic>
        <p:nvPicPr>
          <p:cNvPr id="6" name="Imagen 5" descr="Imagen que contiene persona, jugador, pelota, hombre&#10;&#10;Descripción generada automáticamente">
            <a:extLst>
              <a:ext uri="{FF2B5EF4-FFF2-40B4-BE49-F238E27FC236}">
                <a16:creationId xmlns:a16="http://schemas.microsoft.com/office/drawing/2014/main" id="{488B6060-20B9-6A4B-9DCD-8BDFBE3B157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6724">
            <a:off x="10474090" y="400591"/>
            <a:ext cx="2178465" cy="2878087"/>
          </a:xfrm>
          <a:prstGeom prst="rect">
            <a:avLst/>
          </a:prstGeom>
        </p:spPr>
      </p:pic>
      <p:pic>
        <p:nvPicPr>
          <p:cNvPr id="23" name="Imagen 2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B7DCA91A-F570-F84F-9D3B-B48FC110CCC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34" y="3979690"/>
            <a:ext cx="1901506" cy="1901506"/>
          </a:xfrm>
          <a:prstGeom prst="rect">
            <a:avLst/>
          </a:prstGeom>
        </p:spPr>
      </p:pic>
      <p:pic>
        <p:nvPicPr>
          <p:cNvPr id="24" name="Imagen 23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1AA166EF-47EB-5E4F-9390-70B874C4A48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683" y="3998401"/>
            <a:ext cx="1532408" cy="1844268"/>
          </a:xfrm>
          <a:prstGeom prst="rect">
            <a:avLst/>
          </a:prstGeom>
        </p:spPr>
      </p:pic>
      <p:pic>
        <p:nvPicPr>
          <p:cNvPr id="25" name="Imagen 24" descr="Un letrero de color blanco&#10;&#10;Descripción generada automáticamente con confianza media">
            <a:extLst>
              <a:ext uri="{FF2B5EF4-FFF2-40B4-BE49-F238E27FC236}">
                <a16:creationId xmlns:a16="http://schemas.microsoft.com/office/drawing/2014/main" id="{D9FECE96-2B2E-224C-9CB3-6D2985D4A0C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6717" y="3940102"/>
            <a:ext cx="1517105" cy="198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623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0770" y="53788"/>
            <a:ext cx="3495293" cy="1208868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3400" dirty="0">
                <a:cs typeface="Arial" panose="020B0604020202020204" pitchFamily="34" charset="0"/>
              </a:rPr>
              <a:t>Pablo Miranda</a:t>
            </a:r>
            <a:br>
              <a:rPr lang="es-ES" sz="3400" dirty="0">
                <a:cs typeface="Arial" panose="020B0604020202020204" pitchFamily="34" charset="0"/>
              </a:rPr>
            </a:br>
            <a:r>
              <a:rPr lang="es-ES" sz="3400" dirty="0">
                <a:cs typeface="Arial" panose="020B0604020202020204" pitchFamily="34" charset="0"/>
              </a:rPr>
              <a:t>@</a:t>
            </a:r>
            <a:r>
              <a:rPr lang="es-ES" sz="3400" dirty="0" err="1">
                <a:cs typeface="Arial" panose="020B0604020202020204" pitchFamily="34" charset="0"/>
              </a:rPr>
              <a:t>pablojmiranda</a:t>
            </a:r>
            <a:endParaRPr lang="es-ES" sz="3400" dirty="0"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4434" y="1608656"/>
            <a:ext cx="10805931" cy="2087841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 rtl="0">
              <a:lnSpc>
                <a:spcPct val="150000"/>
              </a:lnSpc>
              <a:spcAft>
                <a:spcPts val="1200"/>
              </a:spcAft>
              <a:buFont typeface="+mj-lt"/>
              <a:buAutoNum type="arabicPeriod"/>
            </a:pPr>
            <a:endParaRPr lang="es-ES" sz="16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  <a:p>
            <a:pPr marL="0" indent="0" rtl="0">
              <a:lnSpc>
                <a:spcPct val="150000"/>
              </a:lnSpc>
              <a:spcAft>
                <a:spcPts val="1200"/>
              </a:spcAft>
              <a:buNone/>
            </a:pPr>
            <a:endParaRPr lang="es-ES" sz="1600" dirty="0">
              <a:solidFill>
                <a:schemeClr val="tx1">
                  <a:lumMod val="65000"/>
                  <a:lumOff val="35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9" name="Imagen 8" descr="Hombre con barba y bigote&#10;&#10;Descripción generada automáticamente">
            <a:extLst>
              <a:ext uri="{FF2B5EF4-FFF2-40B4-BE49-F238E27FC236}">
                <a16:creationId xmlns:a16="http://schemas.microsoft.com/office/drawing/2014/main" id="{BF447B52-BF17-704E-A3B7-938B88473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181" y="1800921"/>
            <a:ext cx="3563189" cy="4590728"/>
          </a:xfrm>
          <a:prstGeom prst="rect">
            <a:avLst/>
          </a:prstGeom>
        </p:spPr>
      </p:pic>
      <p:pic>
        <p:nvPicPr>
          <p:cNvPr id="4" name="Imagen 4" descr="Imagen que contiene dibujo, reloj&#10;&#10;Descripción generada automáticamente">
            <a:extLst>
              <a:ext uri="{FF2B5EF4-FFF2-40B4-BE49-F238E27FC236}">
                <a16:creationId xmlns:a16="http://schemas.microsoft.com/office/drawing/2014/main" id="{3C26EE40-6A5A-4266-840A-5BE031B13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513" y="2722978"/>
            <a:ext cx="3753079" cy="110106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AE371A5D-A159-8C44-8B30-75FC3FAD3196}"/>
              </a:ext>
            </a:extLst>
          </p:cNvPr>
          <p:cNvSpPr txBox="1">
            <a:spLocks/>
          </p:cNvSpPr>
          <p:nvPr/>
        </p:nvSpPr>
        <p:spPr>
          <a:xfrm>
            <a:off x="8396181" y="515197"/>
            <a:ext cx="3495293" cy="12088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s-ES" sz="3400" dirty="0">
                <a:cs typeface="Arial" panose="020B0604020202020204" pitchFamily="34" charset="0"/>
              </a:rPr>
              <a:t>Federico Pereira</a:t>
            </a:r>
          </a:p>
          <a:p>
            <a:pPr algn="ctr"/>
            <a:r>
              <a:rPr lang="es-ES" sz="3400" dirty="0">
                <a:cs typeface="Arial" panose="020B0604020202020204" pitchFamily="34" charset="0"/>
              </a:rPr>
              <a:t>@</a:t>
            </a:r>
            <a:r>
              <a:rPr lang="es-ES" sz="3400" dirty="0" err="1">
                <a:cs typeface="Arial" panose="020B0604020202020204" pitchFamily="34" charset="0"/>
              </a:rPr>
              <a:t>lordbasex</a:t>
            </a:r>
            <a:endParaRPr lang="es-ES" sz="3400" dirty="0">
              <a:cs typeface="Arial" panose="020B0604020202020204" pitchFamily="34" charset="0"/>
            </a:endParaRPr>
          </a:p>
          <a:p>
            <a:endParaRPr lang="es-ES" sz="3400" dirty="0">
              <a:cs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17FE2F4-5CFD-864C-BD7D-3B0AA0882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878" y="1950265"/>
            <a:ext cx="3753079" cy="4292040"/>
          </a:xfrm>
          <a:prstGeom prst="rect">
            <a:avLst/>
          </a:prstGeom>
        </p:spPr>
      </p:pic>
      <p:pic>
        <p:nvPicPr>
          <p:cNvPr id="13" name="Imagen 12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C97E70E3-BD8C-614D-87E4-C96DD58687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7" y="3851216"/>
            <a:ext cx="4283264" cy="1227869"/>
          </a:xfrm>
          <a:prstGeom prst="rect">
            <a:avLst/>
          </a:prstGeom>
        </p:spPr>
      </p:pic>
      <p:pic>
        <p:nvPicPr>
          <p:cNvPr id="22" name="Imagen 21" descr="Texto, Carta&#10;&#10;Descripción generada automáticamente">
            <a:extLst>
              <a:ext uri="{FF2B5EF4-FFF2-40B4-BE49-F238E27FC236}">
                <a16:creationId xmlns:a16="http://schemas.microsoft.com/office/drawing/2014/main" id="{FF7412C5-9D6E-3C47-A7DF-587D5938E7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86271" y="2243542"/>
            <a:ext cx="5079085" cy="3809314"/>
          </a:xfrm>
          <a:prstGeom prst="rect">
            <a:avLst/>
          </a:prstGeom>
        </p:spPr>
      </p:pic>
      <p:pic>
        <p:nvPicPr>
          <p:cNvPr id="14" name="Imagen 13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95696B04-9662-364C-B814-8FCF664FA4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781" y="5075775"/>
            <a:ext cx="1752600" cy="175260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BD2EDE1-8A7B-3C48-8428-49C25D04D885}"/>
              </a:ext>
            </a:extLst>
          </p:cNvPr>
          <p:cNvSpPr txBox="1"/>
          <p:nvPr/>
        </p:nvSpPr>
        <p:spPr>
          <a:xfrm>
            <a:off x="4294029" y="1903647"/>
            <a:ext cx="375308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600" b="1" dirty="0">
                <a:cs typeface="Arial" panose="020B0604020202020204"/>
              </a:rPr>
              <a:t>Los hombres X</a:t>
            </a:r>
          </a:p>
        </p:txBody>
      </p:sp>
      <p:pic>
        <p:nvPicPr>
          <p:cNvPr id="6" name="Imagen 5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EF0922D3-0DDB-5841-9030-61798EEF45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760" y="5094486"/>
            <a:ext cx="1412406" cy="1699844"/>
          </a:xfrm>
          <a:prstGeom prst="rect">
            <a:avLst/>
          </a:prstGeom>
        </p:spPr>
      </p:pic>
      <p:pic>
        <p:nvPicPr>
          <p:cNvPr id="11" name="Imagen 10" descr="Un letrero de color blanco&#10;&#10;Descripción generada automáticamente con confianza media">
            <a:extLst>
              <a:ext uri="{FF2B5EF4-FFF2-40B4-BE49-F238E27FC236}">
                <a16:creationId xmlns:a16="http://schemas.microsoft.com/office/drawing/2014/main" id="{C9331E1E-A705-9F42-BAF6-1C3040C26A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218" y="5036188"/>
            <a:ext cx="1398301" cy="183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4459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391B9C3F-DFA0-7943-B1E0-5D0009DC441A}"/>
              </a:ext>
            </a:extLst>
          </p:cNvPr>
          <p:cNvSpPr/>
          <p:nvPr/>
        </p:nvSpPr>
        <p:spPr>
          <a:xfrm>
            <a:off x="0" y="0"/>
            <a:ext cx="12192000" cy="1385047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6" name="Imagen 5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B96EFD6A-90E2-994C-B388-01DB0FC15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" y="692523"/>
            <a:ext cx="12192000" cy="605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1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5697" y="-229338"/>
            <a:ext cx="10749367" cy="1208868"/>
          </a:xfrm>
        </p:spPr>
        <p:txBody>
          <a:bodyPr rtlCol="0">
            <a:normAutofit/>
          </a:bodyPr>
          <a:lstStyle/>
          <a:p>
            <a:r>
              <a:rPr lang="es-AR" b="1" dirty="0"/>
              <a:t>¿Qué es Docker?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77646"/>
            <a:ext cx="1456241" cy="1752600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F90BB1B-6BC4-E946-9806-FE9F116EC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4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078" y="267458"/>
            <a:ext cx="11243722" cy="1208868"/>
          </a:xfrm>
        </p:spPr>
        <p:txBody>
          <a:bodyPr rtlCol="0">
            <a:normAutofit fontScale="90000"/>
          </a:bodyPr>
          <a:lstStyle/>
          <a:p>
            <a:r>
              <a:rPr lang="es-AR" sz="3100" b="1" dirty="0"/>
              <a:t>¿Diferencias de máquinas virtuales vs contenedores docker?</a:t>
            </a:r>
            <a:br>
              <a:rPr lang="es-AR" dirty="0"/>
            </a:br>
            <a:endParaRPr lang="es-AR" b="1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  <p:pic>
        <p:nvPicPr>
          <p:cNvPr id="14" name="Imagen 13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2C2ED93C-1ECB-1E4A-BE9D-DED98113DCB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659" y="1592884"/>
            <a:ext cx="3307635" cy="2165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FB96F0C4-A51C-8C46-AAE6-7A415F0F5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154" y="1830246"/>
            <a:ext cx="9829692" cy="454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59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078" y="267458"/>
            <a:ext cx="11243722" cy="1208868"/>
          </a:xfrm>
        </p:spPr>
        <p:txBody>
          <a:bodyPr rtlCol="0">
            <a:normAutofit fontScale="90000"/>
          </a:bodyPr>
          <a:lstStyle/>
          <a:p>
            <a:r>
              <a:rPr lang="es-AR" sz="3100" b="1" dirty="0"/>
              <a:t>¿Diferencias de máquinas virtuales vs contenedores docker?</a:t>
            </a:r>
            <a:br>
              <a:rPr lang="es-AR" dirty="0"/>
            </a:br>
            <a:endParaRPr lang="es-AR" b="1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  <p:pic>
        <p:nvPicPr>
          <p:cNvPr id="14" name="Imagen 13" descr="Imagen que contiene Logotipo&#10;&#10;Descripción generada automáticamente">
            <a:extLst>
              <a:ext uri="{FF2B5EF4-FFF2-40B4-BE49-F238E27FC236}">
                <a16:creationId xmlns:a16="http://schemas.microsoft.com/office/drawing/2014/main" id="{2C2ED93C-1ECB-1E4A-BE9D-DED98113DCB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432" y="2316984"/>
            <a:ext cx="4612545" cy="3019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ABBF9C0-AD24-BA4D-A128-EC2A3D38EF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550" y="1737563"/>
            <a:ext cx="74041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96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078" y="0"/>
            <a:ext cx="11243722" cy="1208868"/>
          </a:xfrm>
        </p:spPr>
        <p:txBody>
          <a:bodyPr rtlCol="0">
            <a:normAutofit/>
          </a:bodyPr>
          <a:lstStyle/>
          <a:p>
            <a:r>
              <a:rPr lang="es-AR" b="1" dirty="0"/>
              <a:t>¿Qué es un Contenedor?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DE707CB2-9ED2-6244-8C14-22870D20C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33" y="1854102"/>
            <a:ext cx="8937812" cy="442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6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078" y="267458"/>
            <a:ext cx="11243722" cy="1208868"/>
          </a:xfrm>
        </p:spPr>
        <p:txBody>
          <a:bodyPr rtlCol="0">
            <a:normAutofit/>
          </a:bodyPr>
          <a:lstStyle/>
          <a:p>
            <a:r>
              <a:rPr lang="es-AR" sz="3100" b="1" dirty="0"/>
              <a:t>¿Quién utiliza Docker en grandes empresas?</a:t>
            </a:r>
            <a:br>
              <a:rPr lang="es-AR" dirty="0"/>
            </a:br>
            <a:endParaRPr lang="es-AR" b="1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3575BC88-AA87-E34A-9FEF-6F1E8DFE7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  <p:pic>
        <p:nvPicPr>
          <p:cNvPr id="7" name="Imagen 6" descr="Pantalla de computadora con imágen de hombre&#10;&#10;Descripción generada automáticamente">
            <a:extLst>
              <a:ext uri="{FF2B5EF4-FFF2-40B4-BE49-F238E27FC236}">
                <a16:creationId xmlns:a16="http://schemas.microsoft.com/office/drawing/2014/main" id="{08DE5D0B-DF6A-1547-AD7A-639D3EB33E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921" y="1476326"/>
            <a:ext cx="8432036" cy="5091579"/>
          </a:xfrm>
          <a:prstGeom prst="rect">
            <a:avLst/>
          </a:prstGeom>
        </p:spPr>
      </p:pic>
      <p:pic>
        <p:nvPicPr>
          <p:cNvPr id="10" name="Imagen 4" descr="Imagen que contiene dibujo, reloj&#10;&#10;Descripción generada automáticamente">
            <a:extLst>
              <a:ext uri="{FF2B5EF4-FFF2-40B4-BE49-F238E27FC236}">
                <a16:creationId xmlns:a16="http://schemas.microsoft.com/office/drawing/2014/main" id="{409972BB-326F-7B40-AFEF-1BD1E1528B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7604" y="3933496"/>
            <a:ext cx="2244043" cy="65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Ojo">
            <a:extLst>
              <a:ext uri="{FF2B5EF4-FFF2-40B4-BE49-F238E27FC236}">
                <a16:creationId xmlns:a16="http://schemas.microsoft.com/office/drawing/2014/main" id="{2B22DF74-238E-114C-816C-7E0AF7C3B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00166" y="1300663"/>
            <a:ext cx="4791667" cy="479166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AR" dirty="0"/>
              <a:t>Lab1 - Objetivos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1FAE83E-899C-A645-87DC-3666F708A904}"/>
              </a:ext>
            </a:extLst>
          </p:cNvPr>
          <p:cNvSpPr txBox="1"/>
          <p:nvPr/>
        </p:nvSpPr>
        <p:spPr>
          <a:xfrm>
            <a:off x="289608" y="1679376"/>
            <a:ext cx="11379018" cy="61555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AR" b="1" dirty="0" err="1"/>
              <a:t>Webinar</a:t>
            </a:r>
            <a:r>
              <a:rPr lang="es-AR" dirty="0"/>
              <a:t> </a:t>
            </a:r>
            <a:r>
              <a:rPr lang="es-AR" dirty="0" err="1"/>
              <a:t>hands-on</a:t>
            </a:r>
            <a:r>
              <a:rPr lang="es-AR" dirty="0"/>
              <a:t> de cómo transformar a través de Docker, una plataforma </a:t>
            </a:r>
            <a:r>
              <a:rPr lang="es-AR" dirty="0" err="1"/>
              <a:t>VoIP</a:t>
            </a:r>
            <a:r>
              <a:rPr lang="es-AR" dirty="0"/>
              <a:t> </a:t>
            </a:r>
            <a:r>
              <a:rPr lang="es-AR" dirty="0" err="1"/>
              <a:t>billing</a:t>
            </a:r>
            <a:r>
              <a:rPr lang="es-AR" dirty="0"/>
              <a:t> que antes podía instalarse en un solo servidor (o máquina virtual) o en 4 máquinas virtuales (para hacerlo escalable) a crear y desplegar </a:t>
            </a:r>
            <a:r>
              <a:rPr lang="es-AR" dirty="0" err="1"/>
              <a:t>microservicios</a:t>
            </a:r>
            <a:r>
              <a:rPr lang="es-AR" dirty="0"/>
              <a:t> en un solo servidor donde tendremos un Servidor Web, Base de Datos, Asterisk +N (más de 1), </a:t>
            </a:r>
            <a:r>
              <a:rPr lang="es-AR" dirty="0" err="1"/>
              <a:t>FastAGI</a:t>
            </a:r>
            <a:r>
              <a:rPr lang="es-AR" dirty="0"/>
              <a:t>. Mejorando la performance, logrando que sea escalable (desplegando la cantidad de contenedores que necesitemos) y que sea más Seguro. </a:t>
            </a:r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El Poder de Docker!!!</a:t>
            </a:r>
          </a:p>
          <a:p>
            <a:r>
              <a:rPr lang="es-AR" dirty="0"/>
              <a:t>Para ellos vamos a utilizar :</a:t>
            </a:r>
          </a:p>
          <a:p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Docker para desplegar: Asterisk, </a:t>
            </a:r>
            <a:r>
              <a:rPr lang="es-AR" dirty="0" err="1"/>
              <a:t>Nginx</a:t>
            </a:r>
            <a:r>
              <a:rPr lang="es-AR" dirty="0"/>
              <a:t> y </a:t>
            </a:r>
            <a:r>
              <a:rPr lang="es-AR" dirty="0" err="1"/>
              <a:t>MariaDB</a:t>
            </a:r>
            <a:r>
              <a:rPr lang="es-AR" dirty="0"/>
              <a:t>. Se utiliza Debian como </a:t>
            </a:r>
          </a:p>
          <a:p>
            <a:r>
              <a:rPr lang="es-AR" dirty="0"/>
              <a:t>sistema base.</a:t>
            </a:r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sz="1600" dirty="0">
              <a:latin typeface="+mj-lt"/>
            </a:endParaRPr>
          </a:p>
        </p:txBody>
      </p:sp>
      <p:pic>
        <p:nvPicPr>
          <p:cNvPr id="6" name="Imagen 5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923305FB-7EFD-8D4C-985D-2CF76E85B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833" y="2656284"/>
            <a:ext cx="3861147" cy="420171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692EDB8-B4B0-4B40-BF8E-4566348A675F}"/>
              </a:ext>
            </a:extLst>
          </p:cNvPr>
          <p:cNvSpPr txBox="1"/>
          <p:nvPr/>
        </p:nvSpPr>
        <p:spPr>
          <a:xfrm>
            <a:off x="289608" y="5934670"/>
            <a:ext cx="99352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b="1" dirty="0"/>
              <a:t>Nota: El objetivo es mostrar las transformación de una plataforma </a:t>
            </a:r>
            <a:r>
              <a:rPr lang="es-AR" b="1" dirty="0" err="1"/>
              <a:t>VoIP</a:t>
            </a:r>
            <a:r>
              <a:rPr lang="es-AR" b="1" dirty="0"/>
              <a:t> a </a:t>
            </a:r>
            <a:r>
              <a:rPr lang="es-AR" b="1" dirty="0" err="1"/>
              <a:t>microservicios</a:t>
            </a:r>
            <a:r>
              <a:rPr lang="es-AR" b="1" dirty="0"/>
              <a:t> </a:t>
            </a:r>
          </a:p>
          <a:p>
            <a:r>
              <a:rPr lang="es-AR" b="1" dirty="0"/>
              <a:t>y no la plataforma </a:t>
            </a:r>
            <a:r>
              <a:rPr lang="es-AR" b="1" dirty="0" err="1"/>
              <a:t>billing</a:t>
            </a:r>
            <a:r>
              <a:rPr lang="es-AR" b="1" dirty="0"/>
              <a:t> en si misma.</a:t>
            </a:r>
            <a:endParaRPr lang="es-AR" dirty="0"/>
          </a:p>
          <a:p>
            <a:endParaRPr lang="es-AR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22C89296-3C33-424F-BDE6-1079C4A413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25680" y="225825"/>
            <a:ext cx="1456241" cy="145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2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7622706_TF16391504" id="{E1894B3F-FE07-4F16-889E-B1E2E59017D4}" vid="{8FF39CE3-8A6D-41A1-81B9-9D961A85B78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WelcomeDoc</Template>
  <TotalTime>6761</TotalTime>
  <Words>260</Words>
  <Application>Microsoft Macintosh PowerPoint</Application>
  <PresentationFormat>Panorámica</PresentationFormat>
  <Paragraphs>51</Paragraphs>
  <Slides>11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Calibri</vt:lpstr>
      <vt:lpstr>WelcomeDoc</vt:lpstr>
      <vt:lpstr>Presentación de PowerPoint</vt:lpstr>
      <vt:lpstr>Pablo Miranda @pablojmiranda</vt:lpstr>
      <vt:lpstr>Presentación de PowerPoint</vt:lpstr>
      <vt:lpstr>¿Qué es Docker? </vt:lpstr>
      <vt:lpstr>¿Diferencias de máquinas virtuales vs contenedores docker? </vt:lpstr>
      <vt:lpstr>¿Diferencias de máquinas virtuales vs contenedores docker? </vt:lpstr>
      <vt:lpstr>¿Qué es un Contenedor?</vt:lpstr>
      <vt:lpstr>¿Quién utiliza Docker en grandes empresas? </vt:lpstr>
      <vt:lpstr>Lab1 - Objetivos</vt:lpstr>
      <vt:lpstr>Docker Arquitectura</vt:lpstr>
      <vt:lpstr>¿Preguntas?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Federico Pereira</dc:creator>
  <cp:keywords/>
  <dc:description/>
  <cp:lastModifiedBy>Federico Pereira</cp:lastModifiedBy>
  <cp:revision>142</cp:revision>
  <dcterms:created xsi:type="dcterms:W3CDTF">2020-03-29T16:55:22Z</dcterms:created>
  <dcterms:modified xsi:type="dcterms:W3CDTF">2021-05-18T15:43:43Z</dcterms:modified>
  <cp:category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v-rimour@microsoft.com</vt:lpwstr>
  </property>
  <property fmtid="{D5CDD505-2E9C-101B-9397-08002B2CF9AE}" pid="5" name="MSIP_Label_f42aa342-8706-4288-bd11-ebb85995028c_SetDate">
    <vt:lpwstr>2018-02-19T06:21:30.1318915Z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